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62" r:id="rId5"/>
    <p:sldId id="260" r:id="rId6"/>
    <p:sldId id="258" r:id="rId7"/>
    <p:sldId id="261" r:id="rId8"/>
    <p:sldId id="263" r:id="rId9"/>
    <p:sldId id="268" r:id="rId10"/>
    <p:sldId id="267" r:id="rId11"/>
    <p:sldId id="265" r:id="rId12"/>
    <p:sldId id="264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2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90A0-4767-4A02-A1CF-EB9E70025A5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E68B-2F4C-41C2-9690-71863D234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19.10.2022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2;&#1088;&#1074;&#1072;&#1088;&#1072;\Desktop\&#1090;&#1086;&#1095;&#1082;&#1072;%20&#1088;&#1086;&#1089;&#1090;&#1072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2;&#1088;&#1074;&#1072;&#1088;&#1072;\Downloads\&#1058;&#1086;&#1095;&#1082;&#1072;%20&#1056;&#1086;&#1089;&#1090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35292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«Сетевое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заимодействие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центров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«Точка Роста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изика»,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Петуховский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муниципальный округ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Фрагмент урока физики 11 класса (профильный уровень)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«Физический практикум «Исследование работы выпрямителя переменного тока»».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5008" y="433120"/>
            <a:ext cx="89289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Освоение методики расчета схем выпрямления.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Ознакомиться с основными понятиями и определениями;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умение работать по алгоритму;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расчет электрической цепи;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Оформить отчет;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Защитить практическую работу.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анил\Pictures\IMG_54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>
            <a:fillRect/>
          </a:stretch>
        </p:blipFill>
        <p:spPr bwMode="auto">
          <a:xfrm>
            <a:off x="1115616" y="404664"/>
            <a:ext cx="2964180" cy="286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Данил\Pictures\IMG_5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96289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Данил\Pictures\IMG_54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2448" cy="28837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очка рос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7531" y="296652"/>
            <a:ext cx="8400933" cy="63007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7048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«Точка Роста»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Петуховский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округ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1" t="29230" r="31084" b="46741"/>
          <a:stretch/>
        </p:blipFill>
        <p:spPr bwMode="auto">
          <a:xfrm>
            <a:off x="1835696" y="3933056"/>
            <a:ext cx="59580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етуховском</a:t>
            </a:r>
            <a:r>
              <a:rPr lang="ru-RU" sz="40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муниципальном округе функционирует три центра «Точка роста»:</a:t>
            </a:r>
          </a:p>
          <a:p>
            <a:pPr algn="just"/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Актабанская</a:t>
            </a:r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СОШ» 2019г.</a:t>
            </a:r>
          </a:p>
          <a:p>
            <a:pPr algn="just"/>
            <a:r>
              <a:rPr lang="ru-RU" sz="40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0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Курортская</a:t>
            </a:r>
            <a:r>
              <a:rPr lang="ru-RU" sz="40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СОШ» 2020г.</a:t>
            </a:r>
          </a:p>
          <a:p>
            <a:pPr algn="just"/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Петуховская</a:t>
            </a:r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СОШ» 2021г.</a:t>
            </a:r>
          </a:p>
          <a:p>
            <a:pPr algn="just"/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 комплектации оборудование по профильным предметам Физика, Химия, Биология имеется в МБОУ «</a:t>
            </a:r>
            <a:r>
              <a:rPr lang="ru-RU" sz="4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Петуховская</a:t>
            </a:r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4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540837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26.10.2021г.  на базе МБОУ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Петуховская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 открыт Центр образования "Точка роста" в рамках плана мероприятий федерального проекта «Современная школа» национального проекта «Образование», для реализации основных и дополнительных общеобразовательных программ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естественно-научной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технологической направленностей.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РМО, педагог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естественных наук, учитель физики МБОУ «Петуховская СОШ»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Журавлёв Максим Петрович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март 2022 года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 школы делились опытом внедрения образовательной среды «Точка роста» в урочную и внеурочную деятельность. Знакомили коллег с оборудованием и видео фрагментами урока и внеурочного мероприятия.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очка Рос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50658"/>
            <a:ext cx="8280920" cy="621069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19.10.2022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242</Words>
  <Application>Microsoft Office PowerPoint</Application>
  <PresentationFormat>Экран (4:3)</PresentationFormat>
  <Paragraphs>43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Варвара</dc:creator>
  <cp:lastModifiedBy>Максим Журавлёв</cp:lastModifiedBy>
  <cp:revision>27</cp:revision>
  <dcterms:created xsi:type="dcterms:W3CDTF">2022-10-18T18:10:32Z</dcterms:created>
  <dcterms:modified xsi:type="dcterms:W3CDTF">2022-11-23T15:55:32Z</dcterms:modified>
</cp:coreProperties>
</file>