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0" r:id="rId3"/>
    <p:sldId id="284" r:id="rId4"/>
    <p:sldId id="282" r:id="rId5"/>
    <p:sldId id="265" r:id="rId6"/>
    <p:sldId id="258" r:id="rId7"/>
    <p:sldId id="264" r:id="rId8"/>
    <p:sldId id="266" r:id="rId9"/>
    <p:sldId id="262" r:id="rId10"/>
    <p:sldId id="267" r:id="rId11"/>
    <p:sldId id="268" r:id="rId12"/>
    <p:sldId id="269" r:id="rId13"/>
    <p:sldId id="270" r:id="rId14"/>
    <p:sldId id="283" r:id="rId15"/>
    <p:sldId id="275" r:id="rId16"/>
    <p:sldId id="261" r:id="rId17"/>
    <p:sldId id="260" r:id="rId18"/>
    <p:sldId id="276" r:id="rId19"/>
    <p:sldId id="277" r:id="rId20"/>
    <p:sldId id="278" r:id="rId21"/>
    <p:sldId id="279" r:id="rId22"/>
    <p:sldId id="281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6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1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73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9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83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4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9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1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3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0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1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4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8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5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7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375F-6E22-45B8-8297-0666AD5A234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2BF2E9-46DA-4439-B1EE-65226A1A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ducation.yandex.ru/lab/classes/474993/library/informatics/collection/info7_2021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ducation.yandex.ru/lab/classes/474993/library/informatics/collection/info7_2021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move.bg/ru" TargetMode="Externa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36496" cy="16682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.Учебник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проект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 национального проекта «Образование».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301208"/>
            <a:ext cx="6080720" cy="12016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Петуховская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Шишкова Г.А.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6842"/>
            <a:ext cx="6286381" cy="33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4784"/>
            <a:ext cx="7056784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60648"/>
            <a:ext cx="942281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32969"/>
            <a:ext cx="7173894" cy="62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7704856" cy="65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4887007" cy="2457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12776"/>
            <a:ext cx="6968789" cy="3097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261774"/>
            <a:ext cx="5239481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883" t="14648" r="9956" b="6250"/>
          <a:stretch>
            <a:fillRect/>
          </a:stretch>
        </p:blipFill>
        <p:spPr bwMode="auto">
          <a:xfrm>
            <a:off x="285719" y="785794"/>
            <a:ext cx="851350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95536" y="0"/>
            <a:ext cx="6274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Творческие задания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74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064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err="1">
                <a:hlinkClick r:id="rId2"/>
              </a:rPr>
              <a:t>Квест</a:t>
            </a:r>
            <a:r>
              <a:rPr lang="ru-RU" sz="4400" dirty="0">
                <a:hlinkClick r:id="rId2"/>
              </a:rPr>
              <a:t> «Кража в Музее </a:t>
            </a:r>
            <a:r>
              <a:rPr lang="ru-RU" sz="4400" dirty="0" err="1">
                <a:hlinkClick r:id="rId2"/>
              </a:rPr>
              <a:t>мемов</a:t>
            </a:r>
            <a:r>
              <a:rPr lang="ru-RU" sz="4400" dirty="0">
                <a:hlinkClick r:id="rId2"/>
              </a:rPr>
              <a:t>»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687" y="958081"/>
            <a:ext cx="9459374" cy="5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8" t="8000" r="18085" b="5418"/>
          <a:stretch/>
        </p:blipFill>
        <p:spPr>
          <a:xfrm>
            <a:off x="-1681954" y="476672"/>
            <a:ext cx="10801200" cy="61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064896" cy="477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Яндекс.Учебник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бесплатный образовательный сервис. </a:t>
            </a:r>
            <a:endParaRPr lang="ru-RU" sz="24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для 7 класса разработана в соответствии с основными положениями ФГОС ООО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программы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обеспечить овладение учащимися не только основами знаний о процессах получения, преобразования и хранения информации, но и раскрыть на этой основе учащимся роль информатики, значение информационных технологий, а также основ программирования в формировании современной научной картины мира.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143" t="4039" r="5000" b="6128"/>
          <a:stretch>
            <a:fillRect/>
          </a:stretch>
        </p:blipFill>
        <p:spPr bwMode="auto">
          <a:xfrm>
            <a:off x="714348" y="357165"/>
            <a:ext cx="6000792" cy="629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0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79" y="42390"/>
            <a:ext cx="6744641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150"/>
            <a:ext cx="8468907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71"/>
            <a:ext cx="8676456" cy="66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814" y="119675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Impact" panose="020B0806030902050204" pitchFamily="34" charset="0"/>
              </a:rPr>
              <a:t>Сервис </a:t>
            </a:r>
            <a:r>
              <a:rPr lang="ru-RU" sz="2800" dirty="0">
                <a:latin typeface="Impact" panose="020B0806030902050204" pitchFamily="34" charset="0"/>
              </a:rPr>
              <a:t>для </a:t>
            </a:r>
            <a:r>
              <a:rPr lang="ru-RU" sz="2800" dirty="0" smtClean="0">
                <a:latin typeface="Impact" panose="020B0806030902050204" pitchFamily="34" charset="0"/>
              </a:rPr>
              <a:t>дизайна          </a:t>
            </a:r>
            <a:r>
              <a:rPr lang="ru-RU" sz="2800" dirty="0" smtClean="0">
                <a:latin typeface="Impact" panose="020B0806030902050204" pitchFamily="34" charset="0"/>
                <a:hlinkClick r:id="rId2"/>
              </a:rPr>
              <a:t>https</a:t>
            </a:r>
            <a:r>
              <a:rPr lang="ru-RU" sz="2800" dirty="0">
                <a:latin typeface="Impact" panose="020B0806030902050204" pitchFamily="34" charset="0"/>
                <a:hlinkClick r:id="rId2"/>
              </a:rPr>
              <a:t>://</a:t>
            </a:r>
            <a:r>
              <a:rPr lang="ru-RU" sz="2800" dirty="0" smtClean="0">
                <a:latin typeface="Impact" panose="020B0806030902050204" pitchFamily="34" charset="0"/>
                <a:hlinkClick r:id="rId2"/>
              </a:rPr>
              <a:t>www.canva.com</a:t>
            </a:r>
            <a:endParaRPr lang="ru-RU" sz="2800" dirty="0" smtClean="0">
              <a:latin typeface="Impact" panose="020B0806030902050204" pitchFamily="34" charset="0"/>
            </a:endParaRPr>
          </a:p>
          <a:p>
            <a:endParaRPr lang="ru-RU" sz="2800" dirty="0"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4" y="404664"/>
            <a:ext cx="1570906" cy="746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348880"/>
            <a:ext cx="3227024" cy="720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314096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Impact" panose="020B0806030902050204" pitchFamily="34" charset="0"/>
              </a:rPr>
              <a:t>Удаление фона на изображениях</a:t>
            </a:r>
          </a:p>
          <a:p>
            <a:r>
              <a:rPr lang="en-US" sz="2800" dirty="0" smtClean="0">
                <a:latin typeface="Impact" panose="020B0806030902050204" pitchFamily="34" charset="0"/>
                <a:hlinkClick r:id="rId5"/>
              </a:rPr>
              <a:t>https</a:t>
            </a:r>
            <a:r>
              <a:rPr lang="en-US" sz="2800" dirty="0">
                <a:latin typeface="Impact" panose="020B0806030902050204" pitchFamily="34" charset="0"/>
                <a:hlinkClick r:id="rId5"/>
              </a:rPr>
              <a:t>://</a:t>
            </a:r>
            <a:r>
              <a:rPr lang="en-US" sz="2800" dirty="0" smtClean="0">
                <a:latin typeface="Impact" panose="020B0806030902050204" pitchFamily="34" charset="0"/>
                <a:hlinkClick r:id="rId5"/>
              </a:rPr>
              <a:t>www.remove.bg/ru</a:t>
            </a:r>
            <a:endParaRPr lang="ru-RU" sz="2800" dirty="0" smtClean="0">
              <a:latin typeface="Impact" panose="020B0806030902050204" pitchFamily="34" charset="0"/>
            </a:endParaRPr>
          </a:p>
          <a:p>
            <a:endParaRPr lang="ru-RU" sz="2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3500"/>
            <a:ext cx="5112568" cy="64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Разработчики курса «Информатика» для 7 класса предоставили учителям не только учебные материалы, но и методические рекомендации по изучению каждой темы.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6245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быстро развивающаяся наука. Учебники, которыми мы пользуемся, не успевают за изменениями в области компьютерных технологий. </a:t>
            </a:r>
            <a:endParaRPr lang="ru-RU" sz="24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курса «Информатики» на платформе </a:t>
            </a:r>
            <a:r>
              <a:rPr lang="ru-RU" sz="2400" b="1" dirty="0" err="1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Яндекс.Учебник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использовали современные наработки в области обучения информатики, разработанный образовательный контент является актуальным. </a:t>
            </a:r>
            <a:endParaRPr lang="ru-RU" sz="24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программированию ведется на современном языке программирования </a:t>
            </a:r>
            <a:r>
              <a:rPr lang="ru-RU" sz="2400" b="1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59" y="182264"/>
            <a:ext cx="5699553" cy="65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11163" r="6739" b="7099"/>
          <a:stretch/>
        </p:blipFill>
        <p:spPr bwMode="auto">
          <a:xfrm>
            <a:off x="251520" y="27508"/>
            <a:ext cx="6295169" cy="273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730703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8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728" t="8000" r="19760" b="7160"/>
          <a:stretch/>
        </p:blipFill>
        <p:spPr>
          <a:xfrm>
            <a:off x="9423" y="260648"/>
            <a:ext cx="909724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332656"/>
            <a:ext cx="898485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76672"/>
            <a:ext cx="8705247" cy="48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1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188</Words>
  <Application>Microsoft Office PowerPoint</Application>
  <PresentationFormat>Экран (4:3)</PresentationFormat>
  <Paragraphs>17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Impact</vt:lpstr>
      <vt:lpstr>Times New Roman</vt:lpstr>
      <vt:lpstr>Trebuchet MS</vt:lpstr>
      <vt:lpstr>Wingdings 3</vt:lpstr>
      <vt:lpstr>Грань</vt:lpstr>
      <vt:lpstr>Яндекс .Учебник- федеральный проект «Цифровая образовательная среда» национального проекта «Образование».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Яндекс учебник информатика плюсы и минусы.</dc:title>
  <dc:creator>Пользователь Windows</dc:creator>
  <cp:lastModifiedBy>12345678</cp:lastModifiedBy>
  <cp:revision>25</cp:revision>
  <dcterms:created xsi:type="dcterms:W3CDTF">2020-11-25T15:52:14Z</dcterms:created>
  <dcterms:modified xsi:type="dcterms:W3CDTF">2022-02-16T07:12:36Z</dcterms:modified>
</cp:coreProperties>
</file>